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1" y="228600"/>
            <a:ext cx="5943599" cy="549275"/>
          </a:xfrm>
        </p:spPr>
        <p:txBody>
          <a:bodyPr>
            <a:normAutofit/>
          </a:bodyPr>
          <a:lstStyle/>
          <a:p>
            <a:pPr algn="l"/>
            <a:r>
              <a:rPr lang="en-US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Scalars and Vectors</a:t>
            </a:r>
            <a:endParaRPr lang="en-US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219200"/>
            <a:ext cx="73914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physical quantities in engineering mechanics are measured using</a:t>
            </a:r>
          </a:p>
          <a:p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either scalars or vectors.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Scalar.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scalar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any positive or negative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quantity  that  can be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completely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specified</a:t>
            </a:r>
          </a:p>
          <a:p>
            <a:pPr algn="just"/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magnitude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scalar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quantities include 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length, mass, and time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Vector.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quantity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both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magnitude 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 </a:t>
            </a:r>
            <a:r>
              <a:rPr lang="en-US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complete description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vectors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encountered in statics are force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position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moment. A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vector is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shown graphically by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arrow. The length of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 arrow  represents 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magnitude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vector, and the angle </a:t>
            </a:r>
            <a:r>
              <a:rPr lang="el-GR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US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the vector and a fixed  axis defines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 of its line of action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head </a:t>
            </a:r>
          </a:p>
          <a:p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tip of the arrow indicates the </a:t>
            </a:r>
            <a:r>
              <a:rPr lang="en-US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sense of direction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vector.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29"/>
          <a:stretch/>
        </p:blipFill>
        <p:spPr bwMode="auto">
          <a:xfrm>
            <a:off x="5410200" y="3276600"/>
            <a:ext cx="2715491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67945" y="336974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2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82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78745" y="990600"/>
            <a:ext cx="7086600" cy="51895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for Analysis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Parallelogram Law.</a:t>
            </a:r>
          </a:p>
          <a:p>
            <a:pPr algn="just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Two “component” forces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and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in Fig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according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parallelogram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law, yielding a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resultant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forms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diagonal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parallelogram.</a:t>
            </a:r>
          </a:p>
          <a:p>
            <a:pPr algn="just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If a force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to be resolved into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along two axes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, Fig.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then start at the head of force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lines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to the axes, thereby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forming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parallelogram.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sides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parallelogram represent the components,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Label all the known and unknown force magnitudes and the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angles on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sketch and identify the two unknowns as the magnitude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direction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or the magnitudes of its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components. 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Trigonometry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Redraw a half portion of the parallelogram to illustrate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triangular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head-to-tail addition of the components.</a:t>
            </a:r>
          </a:p>
          <a:p>
            <a:pPr algn="just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From this triangle, the magnitude of the resultant force can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determined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law of cosines, and its direction is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from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law of </a:t>
            </a:r>
            <a:r>
              <a:rPr lang="en-US" sz="16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sines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magnitudes of two force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are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from the law of </a:t>
            </a:r>
            <a:r>
              <a:rPr lang="en-US" sz="16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sines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formulas are given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Fig. (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7521575" cy="549275"/>
          </a:xfrm>
        </p:spPr>
        <p:txBody>
          <a:bodyPr>
            <a:normAutofit/>
          </a:bodyPr>
          <a:lstStyle/>
          <a:p>
            <a:pPr algn="l"/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 Resultant Of Two Forces by Graphical method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5" r="5212"/>
          <a:stretch/>
        </p:blipFill>
        <p:spPr bwMode="auto">
          <a:xfrm>
            <a:off x="7372272" y="1600200"/>
            <a:ext cx="1610437" cy="4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018" y="295277"/>
            <a:ext cx="8458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screw eye in Fig.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subjected to two forces,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and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Determine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magnitude and direction of the resultant force.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0" y="1447800"/>
            <a:ext cx="1952092" cy="20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621" y="1447800"/>
            <a:ext cx="2221264" cy="2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182" y="1429800"/>
            <a:ext cx="1602135" cy="20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973" y="3581400"/>
            <a:ext cx="5258717" cy="28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5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396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Waveform</vt:lpstr>
      <vt:lpstr>Scalars and Vectors</vt:lpstr>
      <vt:lpstr>I- Resultant Of Two Forces by Graphical method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Scalars and Vectors</dc:title>
  <dc:creator>Dr Qassim</dc:creator>
  <cp:lastModifiedBy>Dr Qassim</cp:lastModifiedBy>
  <cp:revision>2</cp:revision>
  <dcterms:created xsi:type="dcterms:W3CDTF">2006-08-16T00:00:00Z</dcterms:created>
  <dcterms:modified xsi:type="dcterms:W3CDTF">2018-01-02T21:15:37Z</dcterms:modified>
</cp:coreProperties>
</file>